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1"/>
  </p:notesMasterIdLst>
  <p:sldIdLst>
    <p:sldId id="256" r:id="rId2"/>
    <p:sldId id="259" r:id="rId3"/>
    <p:sldId id="258" r:id="rId4"/>
    <p:sldId id="261" r:id="rId5"/>
    <p:sldId id="265" r:id="rId6"/>
    <p:sldId id="267" r:id="rId7"/>
    <p:sldId id="264" r:id="rId8"/>
    <p:sldId id="257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72876" autoAdjust="0"/>
  </p:normalViewPr>
  <p:slideViewPr>
    <p:cSldViewPr snapToGrid="0">
      <p:cViewPr varScale="1">
        <p:scale>
          <a:sx n="65" d="100"/>
          <a:sy n="65" d="100"/>
        </p:scale>
        <p:origin x="15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D06F3-7AEF-4952-BCB4-0E44EF2004F1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D2608-03DD-446F-AD39-39BC8CA3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1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Directions: </a:t>
            </a:r>
          </a:p>
          <a:p>
            <a:pPr marL="228600" indent="-228600">
              <a:buAutoNum type="arabicPeriod"/>
            </a:pPr>
            <a:r>
              <a:rPr lang="en-US" dirty="0"/>
              <a:t>Add your images and text where appropriate throughout this Power Point Presentation. </a:t>
            </a:r>
          </a:p>
          <a:p>
            <a:pPr marL="228600" indent="-228600">
              <a:buAutoNum type="arabicPeriod"/>
            </a:pPr>
            <a:r>
              <a:rPr lang="en-US" dirty="0"/>
              <a:t>Delete any instructional information such as “add your title here.”</a:t>
            </a:r>
          </a:p>
          <a:p>
            <a:pPr marL="228600" indent="-228600">
              <a:buAutoNum type="arabicPeriod"/>
            </a:pPr>
            <a:r>
              <a:rPr lang="en-US" dirty="0"/>
              <a:t>Add additional details as needed. Feel free to change the design as needed.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2608-03DD-446F-AD39-39BC8CA3B7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22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Which animal did you choose?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2608-03DD-446F-AD39-39BC8CA3B75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81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did you choose this animal?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2608-03DD-446F-AD39-39BC8CA3B7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3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2608-03DD-446F-AD39-39BC8CA3B75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983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2608-03DD-446F-AD39-39BC8CA3B7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9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2608-03DD-446F-AD39-39BC8CA3B75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13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DF552EA-A4D2-4C44-AE6C-1BF4EC28918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44A2036-348B-4D29-A3E9-81A30D73942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2442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52EA-A4D2-4C44-AE6C-1BF4EC28918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A2036-348B-4D29-A3E9-81A30D739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75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52EA-A4D2-4C44-AE6C-1BF4EC28918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A2036-348B-4D29-A3E9-81A30D739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84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52EA-A4D2-4C44-AE6C-1BF4EC28918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A2036-348B-4D29-A3E9-81A30D739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24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F552EA-A4D2-4C44-AE6C-1BF4EC28918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44A2036-348B-4D29-A3E9-81A30D739429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3643232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52EA-A4D2-4C44-AE6C-1BF4EC28918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A2036-348B-4D29-A3E9-81A30D739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14086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52EA-A4D2-4C44-AE6C-1BF4EC28918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A2036-348B-4D29-A3E9-81A30D739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50931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52EA-A4D2-4C44-AE6C-1BF4EC28918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A2036-348B-4D29-A3E9-81A30D739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9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52EA-A4D2-4C44-AE6C-1BF4EC28918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A2036-348B-4D29-A3E9-81A30D739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0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ADF552EA-A4D2-4C44-AE6C-1BF4EC28918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44A2036-348B-4D29-A3E9-81A30D73942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832764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ADF552EA-A4D2-4C44-AE6C-1BF4EC28918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44A2036-348B-4D29-A3E9-81A30D739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08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DF552EA-A4D2-4C44-AE6C-1BF4EC28918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44A2036-348B-4D29-A3E9-81A30D73942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66315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AA77268-AC26-44B7-8DCC-50816D84CF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Multimedia Animal Project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4BC1AF6D-A8B8-48ED-83C6-6DB817BCE7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Add your title here</a:t>
            </a:r>
          </a:p>
        </p:txBody>
      </p:sp>
    </p:spTree>
    <p:extLst>
      <p:ext uri="{BB962C8B-B14F-4D97-AF65-F5344CB8AC3E}">
        <p14:creationId xmlns:p14="http://schemas.microsoft.com/office/powerpoint/2010/main" val="4173958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4D9FCBD-A12A-4EA5-8A96-41B1E233C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an image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D45DF7-FB25-4E2D-8A4F-8581E667C5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a caption</a:t>
            </a:r>
          </a:p>
        </p:txBody>
      </p:sp>
    </p:spTree>
    <p:extLst>
      <p:ext uri="{BB962C8B-B14F-4D97-AF65-F5344CB8AC3E}">
        <p14:creationId xmlns:p14="http://schemas.microsoft.com/office/powerpoint/2010/main" val="96712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85E0B-E16A-4E70-A2C1-C111AE25B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C8AE0-E4D2-4CF3-BF8F-895496655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Hook with an image here:</a:t>
            </a:r>
          </a:p>
        </p:txBody>
      </p:sp>
    </p:spTree>
    <p:extLst>
      <p:ext uri="{BB962C8B-B14F-4D97-AF65-F5344CB8AC3E}">
        <p14:creationId xmlns:p14="http://schemas.microsoft.com/office/powerpoint/2010/main" val="4191726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896CA9-B4DD-4C2D-BD8B-8BDE84C1B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890" y="457199"/>
            <a:ext cx="3849329" cy="1196671"/>
          </a:xfrm>
        </p:spPr>
        <p:txBody>
          <a:bodyPr>
            <a:normAutofit/>
          </a:bodyPr>
          <a:lstStyle/>
          <a:p>
            <a:r>
              <a:rPr lang="en-US" sz="2400" dirty="0"/>
              <a:t>Physical Characteristics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AE4AA2-6877-40DB-8EA3-C862A804D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Interesting facts about physical characteristics of your animal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47F34-08F5-4ED4-B19C-2C85F4BB0B4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952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896CA9-B4DD-4C2D-BD8B-8BDE84C1B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Behavior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AE4AA2-6877-40DB-8EA3-C862A804D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Interesting facts about the behavior of your animal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6918D4D-566D-4F89-9ADF-1F78DE87F95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916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896CA9-B4DD-4C2D-BD8B-8BDE84C1B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Habitat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AE4AA2-6877-40DB-8EA3-C862A804D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Interesting facts about the habitat of your animal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6918D4D-566D-4F89-9ADF-1F78DE87F95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813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896CA9-B4DD-4C2D-BD8B-8BDE84C1B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Fun Facts!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AE4AA2-6877-40DB-8EA3-C862A804D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additional interesting fun fact about your animal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6918D4D-566D-4F89-9ADF-1F78DE87F95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13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C158A-2DBC-469B-9AE3-883544434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8E896-D95E-4CEB-AC26-622F07AF8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your variety of resources, write a summary of your animal’s existence.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611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C158A-2DBC-469B-9AE3-883544434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 Cited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8E896-D95E-4CEB-AC26-622F07AF8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Paste your sources here</a:t>
            </a:r>
          </a:p>
        </p:txBody>
      </p:sp>
    </p:spTree>
    <p:extLst>
      <p:ext uri="{BB962C8B-B14F-4D97-AF65-F5344CB8AC3E}">
        <p14:creationId xmlns:p14="http://schemas.microsoft.com/office/powerpoint/2010/main" val="262312847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</TotalTime>
  <Words>141</Words>
  <Application>Microsoft Office PowerPoint</Application>
  <PresentationFormat>Widescreen</PresentationFormat>
  <Paragraphs>30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Gill Sans MT</vt:lpstr>
      <vt:lpstr>Impact</vt:lpstr>
      <vt:lpstr>Badge</vt:lpstr>
      <vt:lpstr>Multimedia Animal Project</vt:lpstr>
      <vt:lpstr>Insert an image</vt:lpstr>
      <vt:lpstr>Title</vt:lpstr>
      <vt:lpstr>Physical Characteristics</vt:lpstr>
      <vt:lpstr>Behavior</vt:lpstr>
      <vt:lpstr>Habitat</vt:lpstr>
      <vt:lpstr>Fun Facts!</vt:lpstr>
      <vt:lpstr>Summary</vt:lpstr>
      <vt:lpstr>Works Cited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Multimedia Animal Project</dc:title>
  <dc:creator>Boller, Jennifer</dc:creator>
  <cp:lastModifiedBy>Boller, Jennifer</cp:lastModifiedBy>
  <cp:revision>19</cp:revision>
  <dcterms:created xsi:type="dcterms:W3CDTF">2018-02-23T21:01:03Z</dcterms:created>
  <dcterms:modified xsi:type="dcterms:W3CDTF">2018-03-02T15:39:36Z</dcterms:modified>
</cp:coreProperties>
</file>